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Roboto" charset="0"/>
      <p:regular r:id="rId24"/>
      <p:bold r:id="rId25"/>
      <p:italic r:id="rId26"/>
      <p:boldItalic r:id="rId27"/>
    </p:embeddedFont>
    <p:embeddedFont>
      <p:font typeface="Impact" pitchFamily="3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‹nº›</a:t>
            </a:fld>
            <a:endParaRPr lang="pt-B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‹nº›</a:t>
            </a:fld>
            <a:endParaRPr lang="pt-B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‹nº›</a:t>
            </a:fld>
            <a:endParaRPr lang="pt-B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‹nº›</a:t>
            </a:fld>
            <a:endParaRPr lang="pt-B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lvl="0" algn="r">
                <a:spcBef>
                  <a:spcPts val="0"/>
                </a:spcBef>
                <a:buNone/>
              </a:pPr>
              <a:t>‹nº›</a:t>
            </a:fld>
            <a:endParaRPr lang="pt-BR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n4VAM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goo.gl/LGlCyj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438150"/>
            <a:ext cx="832485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3860850" y="4641225"/>
            <a:ext cx="1422300" cy="3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Gustavo Silva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4294967295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u="sng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b="1" u="sng">
              <a:solidFill>
                <a:srgbClr val="0000FF"/>
              </a:solidFill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66800" y="304800"/>
            <a:ext cx="2810400" cy="27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b="1">
                <a:solidFill>
                  <a:srgbClr val="FFFFFF"/>
                </a:solidFill>
              </a:rPr>
              <a:t>Console / Dasboard</a:t>
            </a: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t="7669" r="1185" b="5176"/>
          <a:stretch/>
        </p:blipFill>
        <p:spPr>
          <a:xfrm>
            <a:off x="0" y="689750"/>
            <a:ext cx="9144000" cy="441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4294967295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u="sng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b="1" u="sng">
              <a:solidFill>
                <a:srgbClr val="0000FF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166800" y="304800"/>
            <a:ext cx="2810400" cy="27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b="1">
                <a:solidFill>
                  <a:srgbClr val="FFFFFF"/>
                </a:solidFill>
              </a:rPr>
              <a:t>Instalando o SDK</a:t>
            </a: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l="21050" t="18486" r="21292" b="15723"/>
          <a:stretch/>
        </p:blipFill>
        <p:spPr>
          <a:xfrm>
            <a:off x="1328875" y="1192725"/>
            <a:ext cx="6023851" cy="386478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>
            <a:spLocks noGrp="1"/>
          </p:cNvSpPr>
          <p:nvPr>
            <p:ph type="body" idx="4294967295"/>
          </p:nvPr>
        </p:nvSpPr>
        <p:spPr>
          <a:xfrm>
            <a:off x="325975" y="695250"/>
            <a:ext cx="8222100" cy="59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Inserir o snippet no arquivo de configuração do projeto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4294967295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u="sng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b="1" u="sng">
              <a:solidFill>
                <a:srgbClr val="0000FF"/>
              </a:solidFill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166800" y="304800"/>
            <a:ext cx="2810400" cy="27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b="1">
                <a:solidFill>
                  <a:srgbClr val="FFFFFF"/>
                </a:solidFill>
              </a:rPr>
              <a:t>Instalando o SDK</a:t>
            </a: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l="18013" t="17452" r="44799" b="56755"/>
          <a:stretch/>
        </p:blipFill>
        <p:spPr>
          <a:xfrm>
            <a:off x="460999" y="1120662"/>
            <a:ext cx="7788149" cy="30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4294967295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u="sng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b="1" u="sng">
              <a:solidFill>
                <a:srgbClr val="0000FF"/>
              </a:solidFill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2938200" y="304800"/>
            <a:ext cx="3708900" cy="27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b="1">
                <a:solidFill>
                  <a:srgbClr val="FFFFFF"/>
                </a:solidFill>
              </a:rPr>
              <a:t>Selecione a opção - DATABASE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body" idx="4294967295"/>
          </p:nvPr>
        </p:nvSpPr>
        <p:spPr>
          <a:xfrm>
            <a:off x="325975" y="695250"/>
            <a:ext cx="8222100" cy="59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Inserir o snippet no arquivo de configuração do projeto</a:t>
            </a: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t="7878" r="1302" b="4967"/>
          <a:stretch/>
        </p:blipFill>
        <p:spPr>
          <a:xfrm>
            <a:off x="-12" y="725800"/>
            <a:ext cx="9025175" cy="44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/>
          <p:nvPr/>
        </p:nvSpPr>
        <p:spPr>
          <a:xfrm>
            <a:off x="-139025" y="2215925"/>
            <a:ext cx="1614600" cy="3291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4294967295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u="sng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b="1" u="sng">
              <a:solidFill>
                <a:srgbClr val="0000FF"/>
              </a:solidFill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2938200" y="304800"/>
            <a:ext cx="3708900" cy="27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b="1">
                <a:solidFill>
                  <a:srgbClr val="FFFFFF"/>
                </a:solidFill>
              </a:rPr>
              <a:t>Estrutura de Dados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t="7877" r="1185" b="5173"/>
          <a:stretch/>
        </p:blipFill>
        <p:spPr>
          <a:xfrm>
            <a:off x="0" y="673675"/>
            <a:ext cx="9035874" cy="44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226090" y="15795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CREATE , INSERT, SELECT</a:t>
            </a: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l="23620" t="34919" r="66818" b="38664"/>
          <a:stretch/>
        </p:blipFill>
        <p:spPr>
          <a:xfrm>
            <a:off x="603512" y="1332625"/>
            <a:ext cx="2053125" cy="31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3559937" y="4102175"/>
            <a:ext cx="5553900" cy="133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/>
              <a:t>O evento “value” é aquele que “escutar” as modificações.       O método val() retorna o objeto JSON atualizado.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4">
            <a:alphaModFix/>
          </a:blip>
          <a:srcRect l="18117" t="66376" r="41851" b="8867"/>
          <a:stretch/>
        </p:blipFill>
        <p:spPr>
          <a:xfrm>
            <a:off x="3637025" y="2619075"/>
            <a:ext cx="5172973" cy="17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5">
            <a:alphaModFix/>
          </a:blip>
          <a:srcRect l="18232" t="42226" r="44268" b="31789"/>
          <a:stretch/>
        </p:blipFill>
        <p:spPr>
          <a:xfrm>
            <a:off x="3523649" y="178825"/>
            <a:ext cx="5399726" cy="2103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504625" y="357800"/>
            <a:ext cx="1677600" cy="638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DELETE</a:t>
            </a: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l="23582" t="36805" r="66818" b="26775"/>
          <a:stretch/>
        </p:blipFill>
        <p:spPr>
          <a:xfrm>
            <a:off x="504625" y="1058750"/>
            <a:ext cx="1791625" cy="382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 l="17891" t="62685" r="54617" b="26675"/>
          <a:stretch/>
        </p:blipFill>
        <p:spPr>
          <a:xfrm>
            <a:off x="3481600" y="2044236"/>
            <a:ext cx="5397499" cy="11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Filtros: </a:t>
            </a: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l="23865" t="49896" r="17869" b="30052"/>
          <a:stretch/>
        </p:blipFill>
        <p:spPr>
          <a:xfrm>
            <a:off x="319787" y="3121975"/>
            <a:ext cx="8504425" cy="176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4">
            <a:alphaModFix/>
          </a:blip>
          <a:srcRect l="23523" t="37725" r="17580" b="24628"/>
          <a:stretch/>
        </p:blipFill>
        <p:spPr>
          <a:xfrm>
            <a:off x="1420225" y="37950"/>
            <a:ext cx="7404000" cy="259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233975" y="2692725"/>
            <a:ext cx="6058499" cy="70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800" b="1">
                <a:solidFill>
                  <a:srgbClr val="0000FF"/>
                </a:solidFill>
              </a:rPr>
              <a:t>Ordenar: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460950" y="928075"/>
            <a:ext cx="8222100" cy="418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7647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pt-BR" sz="2550" b="1">
                <a:solidFill>
                  <a:srgbClr val="FFFFFF"/>
                </a:solidFill>
              </a:rPr>
              <a:t>Recursos off-line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366700" y="235032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2400"/>
              <a:t>Os aplicativos Firebase funcionam mesmo se o aplicativo perder temporariamente a conexão com a rede.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l="5976" t="14910" r="7285" b="7952"/>
          <a:stretch/>
        </p:blipFill>
        <p:spPr>
          <a:xfrm>
            <a:off x="0" y="571525"/>
            <a:ext cx="9144000" cy="457198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852600" y="533400"/>
            <a:ext cx="3708900" cy="276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b="1">
                <a:solidFill>
                  <a:srgbClr val="FFFFFF"/>
                </a:solidFill>
              </a:rPr>
              <a:t>Valores</a:t>
            </a:r>
            <a:r>
              <a:rPr lang="pt-BR" sz="1800" b="1">
                <a:solidFill>
                  <a:srgbClr val="FFFFFF"/>
                </a:solidFill>
              </a:rPr>
              <a:t> </a:t>
            </a:r>
            <a:r>
              <a:rPr lang="pt-BR" sz="800" b="1">
                <a:solidFill>
                  <a:srgbClr val="FFFFFF"/>
                </a:solidFill>
              </a:rPr>
              <a:t>11/07/2016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Introdução ao Firebase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36" y="3608776"/>
            <a:ext cx="3986250" cy="15347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214282" y="1571618"/>
            <a:ext cx="87153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b="1" dirty="0"/>
              <a:t>A Empresa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pt-BR" dirty="0">
                <a:solidFill>
                  <a:srgbClr val="000000"/>
                </a:solidFill>
              </a:rPr>
              <a:t>A empresa </a:t>
            </a:r>
            <a:r>
              <a:rPr lang="pt-BR" dirty="0" err="1">
                <a:solidFill>
                  <a:srgbClr val="000000"/>
                </a:solidFill>
              </a:rPr>
              <a:t>Firebase</a:t>
            </a:r>
            <a:r>
              <a:rPr lang="pt-BR" dirty="0">
                <a:solidFill>
                  <a:srgbClr val="000000"/>
                </a:solidFill>
              </a:rPr>
              <a:t> foi fundada em 2011 por Andrew Lee e James </a:t>
            </a:r>
            <a:r>
              <a:rPr lang="pt-BR" dirty="0" err="1">
                <a:solidFill>
                  <a:srgbClr val="000000"/>
                </a:solidFill>
              </a:rPr>
              <a:t>Tamplin</a:t>
            </a:r>
            <a:r>
              <a:rPr lang="pt-BR" dirty="0">
                <a:solidFill>
                  <a:srgbClr val="000000"/>
                </a:solidFill>
              </a:rPr>
              <a:t>. </a:t>
            </a:r>
          </a:p>
          <a:p>
            <a:pPr marL="457200" lvl="0" indent="-228600">
              <a:spcBef>
                <a:spcPts val="0"/>
              </a:spcBef>
              <a:buClr>
                <a:srgbClr val="000000"/>
              </a:buClr>
            </a:pPr>
            <a:r>
              <a:rPr lang="pt-BR" dirty="0">
                <a:solidFill>
                  <a:srgbClr val="000000"/>
                </a:solidFill>
              </a:rPr>
              <a:t>Ela está localizada na cidade de São Francisco na Califórnia. </a:t>
            </a:r>
          </a:p>
          <a:p>
            <a:pPr marL="457200" lvl="0" indent="-228600">
              <a:spcBef>
                <a:spcPts val="0"/>
              </a:spcBef>
              <a:buClr>
                <a:srgbClr val="000000"/>
              </a:buClr>
            </a:pPr>
            <a:r>
              <a:rPr lang="pt-BR" dirty="0">
                <a:solidFill>
                  <a:srgbClr val="000000"/>
                </a:solidFill>
              </a:rPr>
              <a:t>Em outubro de 2014, a empresa foi comprada pelo Google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2998050" y="1014925"/>
            <a:ext cx="3867900" cy="536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800" b="1">
                <a:solidFill>
                  <a:srgbClr val="FFFFFF"/>
                </a:solidFill>
              </a:rPr>
              <a:t>Exemplos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2398875" y="2281412"/>
            <a:ext cx="6658200" cy="63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4500" u="sng" dirty="0">
                <a:solidFill>
                  <a:schemeClr val="hlink"/>
                </a:solidFill>
                <a:highlight>
                  <a:srgbClr val="FFFFD3"/>
                </a:highlight>
                <a:hlinkClick r:id="rId3"/>
              </a:rPr>
              <a:t>https://goo.gl/n4VAM6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862525" y="2353412"/>
            <a:ext cx="1988400" cy="53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Bate Papo :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2356087" y="3642400"/>
            <a:ext cx="6374100" cy="63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4500" u="sng">
                <a:solidFill>
                  <a:schemeClr val="hlink"/>
                </a:solidFill>
                <a:highlight>
                  <a:srgbClr val="FFFFD3"/>
                </a:highlight>
                <a:hlinkClick r:id="rId4"/>
              </a:rPr>
              <a:t>http://goo.gl/LGlCyj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731262" y="3689650"/>
            <a:ext cx="1988400" cy="53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Formulário 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2638050" y="682450"/>
            <a:ext cx="3867900" cy="761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800" b="1">
                <a:solidFill>
                  <a:srgbClr val="FFFFFF"/>
                </a:solidFill>
              </a:rPr>
              <a:t>Referencias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250475" y="1894400"/>
            <a:ext cx="8346900" cy="53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https://firebase.google.com/docs/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282573" y="2507000"/>
            <a:ext cx="8282700" cy="53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http://gdgpatobranco.org/2015/04/21/firebase-introduction/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282573" y="3143175"/>
            <a:ext cx="8282700" cy="53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http://pt.slideshare.net/jpapo/introduo-ao-firebase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282573" y="3779350"/>
            <a:ext cx="8282700" cy="53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400">
                <a:latin typeface="Impact"/>
                <a:ea typeface="Impact"/>
                <a:cs typeface="Impact"/>
                <a:sym typeface="Impact"/>
              </a:rPr>
              <a:t>https://codelabs.developers.google.com/?cat=Firebase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40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O que é?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25300" y="2004625"/>
            <a:ext cx="87153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pt-BR">
                <a:solidFill>
                  <a:srgbClr val="000000"/>
                </a:solidFill>
              </a:rPr>
              <a:t>O Firebase é um </a:t>
            </a:r>
            <a:r>
              <a:rPr lang="pt-BR" b="1">
                <a:solidFill>
                  <a:srgbClr val="000000"/>
                </a:solidFill>
              </a:rPr>
              <a:t>BaaS</a:t>
            </a:r>
            <a:r>
              <a:rPr lang="pt-BR">
                <a:solidFill>
                  <a:srgbClr val="000000"/>
                </a:solidFill>
              </a:rPr>
              <a:t> (backend as a service) que oferece diversos serviços para facilitar o desenvolvimento de aplicações no lado do servidor.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pt-BR">
                <a:solidFill>
                  <a:srgbClr val="000000"/>
                </a:solidFill>
              </a:rPr>
              <a:t>Com integração a várias plataformas como Angular, Java Script, Node.js, Android e IOS, o Firebase ajuda desenvolvedores a focar no desenvolvimento frontend mobile e web.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25" y="190500"/>
            <a:ext cx="84582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258050" y="51417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Firebase é...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502599" y="2111550"/>
            <a:ext cx="3950700" cy="5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NoSQL hospedado em nuvem.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 txBox="1"/>
          <p:nvPr/>
        </p:nvSpPr>
        <p:spPr>
          <a:xfrm>
            <a:off x="502600" y="3197249"/>
            <a:ext cx="4898700" cy="70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Os dados são armazenados como JSON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502600" y="2770950"/>
            <a:ext cx="16185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Real-Time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502600" y="3709225"/>
            <a:ext cx="6488700" cy="82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Aplicação irá escalonar para atender a demanda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300" y="1281875"/>
            <a:ext cx="3812225" cy="38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236650" y="4179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Iniciando..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00800" y="1758850"/>
            <a:ext cx="8222100" cy="59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Acesse: </a:t>
            </a:r>
            <a:r>
              <a:rPr lang="pt-BR" u="sng">
                <a:solidFill>
                  <a:srgbClr val="0000FF"/>
                </a:solidFill>
              </a:rPr>
              <a:t>https://www.firebase.com/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t="8108" b="5168"/>
          <a:stretch/>
        </p:blipFill>
        <p:spPr>
          <a:xfrm>
            <a:off x="1557425" y="2246949"/>
            <a:ext cx="5724325" cy="2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t="7562" b="7562"/>
          <a:stretch/>
        </p:blipFill>
        <p:spPr>
          <a:xfrm>
            <a:off x="0" y="684374"/>
            <a:ext cx="9144000" cy="44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4469800" y="2705425"/>
            <a:ext cx="1614600" cy="6309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4294967295"/>
          </p:nvPr>
        </p:nvSpPr>
        <p:spPr>
          <a:xfrm>
            <a:off x="1541200" y="100025"/>
            <a:ext cx="5003100" cy="59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 Selecione a opção “</a:t>
            </a:r>
            <a:r>
              <a:rPr lang="pt-BR" b="1"/>
              <a:t>CRIAR NOVO PROJETO”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4294967295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b="1" u="sng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b="1" u="sng">
              <a:solidFill>
                <a:srgbClr val="0000FF"/>
              </a:solidFill>
            </a:endParaRP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l="33453" t="24310" r="33450" b="22024"/>
          <a:stretch/>
        </p:blipFill>
        <p:spPr>
          <a:xfrm>
            <a:off x="1938874" y="900924"/>
            <a:ext cx="4468974" cy="407417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862675" y="288725"/>
            <a:ext cx="4286100" cy="36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</a:rPr>
              <a:t>Preencha com o nome do seu projeto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</Words>
  <PresentationFormat>Apresentação na tela (16:9)</PresentationFormat>
  <Paragraphs>44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Roboto</vt:lpstr>
      <vt:lpstr>Impact</vt:lpstr>
      <vt:lpstr>material</vt:lpstr>
      <vt:lpstr>Slide 1</vt:lpstr>
      <vt:lpstr>Introdução ao Firebase</vt:lpstr>
      <vt:lpstr>Slide 3</vt:lpstr>
      <vt:lpstr>O que é?</vt:lpstr>
      <vt:lpstr>Slide 5</vt:lpstr>
      <vt:lpstr>Firebase é...</vt:lpstr>
      <vt:lpstr>Iniciando..</vt:lpstr>
      <vt:lpstr>Slide 8</vt:lpstr>
      <vt:lpstr>Preencha com o nome do seu projeto</vt:lpstr>
      <vt:lpstr>Console / Dasboard</vt:lpstr>
      <vt:lpstr>Instalando o SDK</vt:lpstr>
      <vt:lpstr>Instalando o SDK</vt:lpstr>
      <vt:lpstr>Selecione a opção - DATABASE</vt:lpstr>
      <vt:lpstr>Estrutura de Dados</vt:lpstr>
      <vt:lpstr>CREATE , INSERT, SELECT</vt:lpstr>
      <vt:lpstr>DELETE</vt:lpstr>
      <vt:lpstr>Filtros: </vt:lpstr>
      <vt:lpstr>Recursos off-line</vt:lpstr>
      <vt:lpstr>Valores 11/07/2016</vt:lpstr>
      <vt:lpstr>Exemplos</vt:lpstr>
      <vt:lpstr>Referencias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Gustavo Silva</cp:lastModifiedBy>
  <cp:revision>1</cp:revision>
  <dcterms:modified xsi:type="dcterms:W3CDTF">2016-07-12T16:50:54Z</dcterms:modified>
</cp:coreProperties>
</file>